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61" r:id="rId5"/>
    <p:sldId id="263" r:id="rId6"/>
    <p:sldId id="258" r:id="rId7"/>
    <p:sldId id="259" r:id="rId8"/>
    <p:sldId id="260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82" d="100"/>
          <a:sy n="82" d="100"/>
        </p:scale>
        <p:origin x="2358" y="37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9/8/2025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79939"/>
            <a:ext cx="8071338" cy="2920512"/>
          </a:xfrm>
        </p:spPr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Implementation of A* Motion Planning in ROS 2</a:t>
            </a:r>
            <a:b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for Obstacle Avoidance in a 2D Occupancy Grid</a:t>
            </a:r>
            <a:endParaRPr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7E80A752-EA20-F189-6E3D-4D50610D5A17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1371600" y="3954492"/>
            <a:ext cx="6694205" cy="206210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Mohamed Eljahmi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RBE 550: Motion Planning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Worcester Polytechnic Institute (WPI)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Fall 2025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ADD3CA32-71BC-80A6-F71E-CAD04F3CC2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333"/>
    </mc:Choice>
    <mc:Fallback>
      <p:transition spd="slow" advTm="183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Motivation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Problem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Motion planning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essential for safe, efficient robot navigation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Applications: warehouses, aerial robotics, surgical robots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Motivating scenario: warehouse robot navigating shelves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Challenge: Efficient, collision-free path planning on 2D occupancy grids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BA18B47-7986-3323-D82B-ADF96FC6B51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424"/>
    </mc:Choice>
    <mc:Fallback>
      <p:transition spd="slow" advTm="304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B3E3D-DA2C-E1B7-C57D-ED94B64EA4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Background: Graph-Based Search Methods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C707FC-528A-5760-8545-6BEACF5554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83162"/>
          </a:xfrm>
        </p:spPr>
        <p:txBody>
          <a:bodyPr>
            <a:no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Classical search methods like Breadth-First Search and Depth-First Search are complete but very inefficient in large spaces.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Dijkstra’s algorithm improves this by assigning costs to edges and always expanding the lowest-cost node. This guarantees an optimal path, but it still explores in all directions, which can waste time.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A* builds on Dijkstra by adding a heuristic. The heuristic guides the search toward the goal, making it much faster while still giving an optimal path if the heuristic is admissible.</a:t>
            </a: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This diagram shows the key difference — Dijkstra expands evenly everywhere, while A* focuses the search in the direction of the goal.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9CD0E1EF-87C1-4A09-73EF-E1DEDF92E0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9748732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647"/>
    </mc:Choice>
    <mc:Fallback>
      <p:transition spd="slow" advTm="416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0AF49D-B8C2-490F-148A-93C183367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Visual Comparison between A* and Dijkstra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F2DED47-B13B-D76B-AB98-EB11DFCD2F5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2076101" y="1742199"/>
            <a:ext cx="4991797" cy="309943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9A74A64-9002-9BD1-D2B7-DE6FF1F2B156}"/>
              </a:ext>
            </a:extLst>
          </p:cNvPr>
          <p:cNvSpPr txBox="1"/>
          <p:nvPr/>
        </p:nvSpPr>
        <p:spPr>
          <a:xfrm>
            <a:off x="1014046" y="4918666"/>
            <a:ext cx="7115907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As shown in the diagram, Dijkstra expands evenly everywhere, while A-star focuses more in the direction of the </a:t>
            </a:r>
            <a:r>
              <a:rPr lang="en-US" sz="2800">
                <a:latin typeface="Times New Roman" panose="02020603050405020304" pitchFamily="18" charset="0"/>
                <a:cs typeface="Times New Roman" panose="02020603050405020304" pitchFamily="18" charset="0"/>
              </a:rPr>
              <a:t>goal.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948CFE5-008A-6693-713E-34C511F31CB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266695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382"/>
    </mc:Choice>
    <mc:Fallback>
      <p:transition spd="slow" advTm="163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786F2-2D6A-8330-EB4D-498EE62AC9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Origin of the Algorithms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0B63E6-DA43-FC74-5819-8AD8F94949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Dijkstra’s algorithm was invented in 1956 by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Edsger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W. Dijkstra, a Dutch scientist. He came up with it during a trip in Amsterdam, while thinking about how to find the shortest routes.</a:t>
            </a:r>
            <a:b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Later, in 1968, Hart, Nilsson, and Raphael created A star at SRI International. They extended Dijkstra’s work by adding heuristics, which made the algorithm much more efficient for guiding searches toward the goal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D2BDF9E-EA8C-F444-CE81-948E5CDF31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7984653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272"/>
    </mc:Choice>
    <mc:Fallback>
      <p:transition spd="slow" advTm="362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68716"/>
          </a:xfrm>
        </p:spPr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Proposed Methods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60586"/>
            <a:ext cx="8335108" cy="5422776"/>
          </a:xfrm>
        </p:spPr>
        <p:txBody>
          <a:bodyPr>
            <a:noAutofit/>
          </a:bodyPr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Framework in ROS </a:t>
            </a:r>
            <a:r>
              <a:rPr>
                <a:latin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modular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node-based 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design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Algorithm: A* (baseline) with configurable heuristics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Inputs: occupancy grid (/map), start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goal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p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oses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Outputs: planned path (/</a:t>
            </a:r>
            <a:r>
              <a:rPr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planned_path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), visualization in RViz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Planned Figure: occupancy grid + computed path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(to be added later)</a:t>
            </a:r>
            <a:endParaRPr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30614E8-6F05-3C24-8DDA-4E4D7BB632F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648"/>
    </mc:Choice>
    <mc:Fallback>
      <p:transition spd="slow" advTm="346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Goals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Evaluation</a:t>
            </a: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59194DE2-60DC-7D40-242B-01A7A6D9C99B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457200" y="1970355"/>
            <a:ext cx="8336962" cy="37856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Path Planning: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Compute collision-free paths using A*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ROS 2 Integration: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Use standard message types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Visualization: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RViz display (occupancy grid,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  <a:tabLst/>
            </a:pP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path, search expansion)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Evaluation Metrics:</a:t>
            </a:r>
            <a:endParaRPr kumimoji="0" lang="en-US" altLang="en-US" sz="2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Path length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Nodes expanded</a:t>
            </a:r>
          </a:p>
          <a:p>
            <a:pPr marL="400050" lvl="1" indent="0" defTabSz="914400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kumimoji="0" lang="en-US" altLang="en-US" sz="24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Computation time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en-US" altLang="en-US" sz="2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Extensions:</a:t>
            </a:r>
            <a:r>
              <a:rPr kumimoji="0" lang="en-US" altLang="en-US" sz="2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 BFS, DFS, Dijkstra, real hardware tests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CB4B3A15-81CC-7F93-5706-BE6DB6349F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44"/>
    </mc:Choice>
    <mc:Fallback>
      <p:transition spd="slow" advTm="292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Schedule </a:t>
            </a:r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and</a:t>
            </a:r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 Expected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Weeks 1–2: Literature review, ROS 2 setup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Weeks 3–4: A* implementation (not started yet)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Weeks 5–7: ROS 2 integration, testing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Weeks 8–9: Evaluation (synthetic environments)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Week 10: Results, video, final report</a:t>
            </a:r>
          </a:p>
          <a:p>
            <a:r>
              <a:rPr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Expected outcome: reproducible ROS 2 package, clear visualization of A*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ABFC001-7AEF-988A-71B7-2A4B9ACCAA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18750" t="-118750" r="-118750" b="-118750"/>
          <a:stretch>
            <a:fillRect/>
          </a:stretch>
        </p:blipFill>
        <p:spPr>
          <a:xfrm>
            <a:off x="7004304" y="4718304"/>
            <a:ext cx="2057400" cy="2057400"/>
          </a:xfrm>
          <a:prstGeom prst="ellipse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532"/>
    </mc:Choice>
    <mc:Fallback>
      <p:transition spd="slow" advTm="435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184</TotalTime>
  <Words>482</Words>
  <Application>Microsoft Office PowerPoint</Application>
  <PresentationFormat>On-screen Show (4:3)</PresentationFormat>
  <Paragraphs>42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Times New Roman</vt:lpstr>
      <vt:lpstr>Office Theme</vt:lpstr>
      <vt:lpstr>Implementation of A* Motion Planning in ROS 2 for Obstacle Avoidance in a 2D Occupancy Grid</vt:lpstr>
      <vt:lpstr>Motivation and Problem</vt:lpstr>
      <vt:lpstr>Background: Graph-Based Search Methods</vt:lpstr>
      <vt:lpstr>Visual Comparison between A* and Dijkstra</vt:lpstr>
      <vt:lpstr>Origin of the Algorithms</vt:lpstr>
      <vt:lpstr>Proposed Methods</vt:lpstr>
      <vt:lpstr>Goals and Evaluation</vt:lpstr>
      <vt:lpstr>Schedule and Expected Results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Mohamed Eljahmi</cp:lastModifiedBy>
  <cp:revision>36</cp:revision>
  <dcterms:created xsi:type="dcterms:W3CDTF">2013-01-27T09:14:16Z</dcterms:created>
  <dcterms:modified xsi:type="dcterms:W3CDTF">2025-09-08T05:02:20Z</dcterms:modified>
  <cp:category/>
</cp:coreProperties>
</file>

<file path=docProps/thumbnail.jpeg>
</file>